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420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82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92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834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670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494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085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923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10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45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D5D2A-2229-42E1-B885-1705F7D973E4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B4E84-E9D7-4D41-BAD9-C8EC0C5DD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559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85" y="1305730"/>
            <a:ext cx="4193146" cy="419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25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37" name="CuadroTexto 36"/>
          <p:cNvSpPr txBox="1"/>
          <p:nvPr/>
        </p:nvSpPr>
        <p:spPr>
          <a:xfrm>
            <a:off x="2957665" y="1084495"/>
            <a:ext cx="6250185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Terminar jugadas siempre</a:t>
            </a:r>
          </a:p>
          <a:p>
            <a:pPr algn="ctr"/>
            <a:endParaRPr lang="es-ES" sz="4400" dirty="0"/>
          </a:p>
          <a:p>
            <a:pPr algn="ctr"/>
            <a:r>
              <a:rPr lang="es-ES" sz="4400" dirty="0" smtClean="0"/>
              <a:t>Jugar con intensidad, no a remolque del contrario</a:t>
            </a:r>
          </a:p>
          <a:p>
            <a:pPr algn="ctr"/>
            <a:endParaRPr lang="es-ES" sz="4400" dirty="0"/>
          </a:p>
          <a:p>
            <a:pPr algn="ctr"/>
            <a:r>
              <a:rPr lang="es-ES" sz="4400" dirty="0" smtClean="0"/>
              <a:t>Contestas </a:t>
            </a:r>
            <a:r>
              <a:rPr lang="es-ES" sz="4400" dirty="0" err="1" smtClean="0"/>
              <a:t>Whatsapp</a:t>
            </a:r>
            <a:endParaRPr lang="es-ES" sz="4400" dirty="0" smtClean="0"/>
          </a:p>
        </p:txBody>
      </p:sp>
    </p:spTree>
    <p:extLst>
      <p:ext uri="{BB962C8B-B14F-4D97-AF65-F5344CB8AC3E}">
        <p14:creationId xmlns:p14="http://schemas.microsoft.com/office/powerpoint/2010/main" val="8544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185" y="1305730"/>
            <a:ext cx="4193146" cy="4193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8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5187" y="78457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1" name="Grupo 10"/>
          <p:cNvGrpSpPr/>
          <p:nvPr/>
        </p:nvGrpSpPr>
        <p:grpSpPr>
          <a:xfrm>
            <a:off x="463465" y="262461"/>
            <a:ext cx="1210614" cy="989393"/>
            <a:chOff x="1223493" y="865165"/>
            <a:chExt cx="2296372" cy="1970468"/>
          </a:xfrm>
          <a:solidFill>
            <a:schemeClr val="tx1"/>
          </a:solidFill>
        </p:grpSpPr>
        <p:sp>
          <p:nvSpPr>
            <p:cNvPr id="5" name="Forma libre 4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Forma libre 12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464375" y="1979584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16" name="Forma libre 15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Forma libre 16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456976" y="3702028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19" name="Forma libre 18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Forma libre 19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456976" y="5424472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22" name="Forma libre 21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Forma libre 22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2939608" y="268302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25" name="Forma libre 24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Forma libre 25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7" name="Grupo 26"/>
          <p:cNvGrpSpPr/>
          <p:nvPr/>
        </p:nvGrpSpPr>
        <p:grpSpPr>
          <a:xfrm>
            <a:off x="2939608" y="1977971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28" name="Forma libre 27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Forma libre 28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2937870" y="3702028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31" name="Forma libre 30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Forma libre 31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2937870" y="5431406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34" name="Forma libre 33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5" name="Forma libre 34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5613606" y="268302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37" name="Forma libre 36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Forma libre 37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5613090" y="1983292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40" name="Forma libre 39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Forma libre 40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2" name="Grupo 41"/>
          <p:cNvGrpSpPr/>
          <p:nvPr/>
        </p:nvGrpSpPr>
        <p:grpSpPr>
          <a:xfrm>
            <a:off x="5613090" y="3707349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43" name="Forma libre 42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4" name="Forma libre 43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5618843" y="5431406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46" name="Forma libre 45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Forma libre 46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8481399" y="256476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49" name="Forma libre 48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0" name="Forma libre 49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8487038" y="1985952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52" name="Forma libre 51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3" name="Forma libre 52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54" name="Grupo 53"/>
          <p:cNvGrpSpPr/>
          <p:nvPr/>
        </p:nvGrpSpPr>
        <p:grpSpPr>
          <a:xfrm>
            <a:off x="8487152" y="3712670"/>
            <a:ext cx="1210614" cy="989393"/>
            <a:chOff x="1223493" y="865165"/>
            <a:chExt cx="2296372" cy="1970468"/>
          </a:xfrm>
          <a:solidFill>
            <a:srgbClr val="FF6600"/>
          </a:solidFill>
        </p:grpSpPr>
        <p:sp>
          <p:nvSpPr>
            <p:cNvPr id="55" name="Forma libre 54"/>
            <p:cNvSpPr/>
            <p:nvPr/>
          </p:nvSpPr>
          <p:spPr>
            <a:xfrm>
              <a:off x="1223493" y="875763"/>
              <a:ext cx="1159099" cy="1959870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6" name="Forma libre 55"/>
            <p:cNvSpPr/>
            <p:nvPr/>
          </p:nvSpPr>
          <p:spPr>
            <a:xfrm flipH="1">
              <a:off x="2279561" y="865165"/>
              <a:ext cx="1240304" cy="1970468"/>
            </a:xfrm>
            <a:custGeom>
              <a:avLst/>
              <a:gdLst>
                <a:gd name="connsiteX0" fmla="*/ 0 w 1159099"/>
                <a:gd name="connsiteY0" fmla="*/ 360609 h 1970468"/>
                <a:gd name="connsiteX1" fmla="*/ 231820 w 1159099"/>
                <a:gd name="connsiteY1" fmla="*/ 759854 h 1970468"/>
                <a:gd name="connsiteX2" fmla="*/ 605307 w 1159099"/>
                <a:gd name="connsiteY2" fmla="*/ 605307 h 1970468"/>
                <a:gd name="connsiteX3" fmla="*/ 618186 w 1159099"/>
                <a:gd name="connsiteY3" fmla="*/ 1957589 h 1970468"/>
                <a:gd name="connsiteX4" fmla="*/ 1159099 w 1159099"/>
                <a:gd name="connsiteY4" fmla="*/ 1970468 h 1970468"/>
                <a:gd name="connsiteX5" fmla="*/ 1120462 w 1159099"/>
                <a:gd name="connsiteY5" fmla="*/ 103031 h 1970468"/>
                <a:gd name="connsiteX6" fmla="*/ 785611 w 1159099"/>
                <a:gd name="connsiteY6" fmla="*/ 0 h 1970468"/>
                <a:gd name="connsiteX7" fmla="*/ 0 w 1159099"/>
                <a:gd name="connsiteY7" fmla="*/ 360609 h 1970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9099" h="1970468">
                  <a:moveTo>
                    <a:pt x="0" y="360609"/>
                  </a:moveTo>
                  <a:lnTo>
                    <a:pt x="231820" y="759854"/>
                  </a:lnTo>
                  <a:lnTo>
                    <a:pt x="605307" y="605307"/>
                  </a:lnTo>
                  <a:lnTo>
                    <a:pt x="618186" y="1957589"/>
                  </a:lnTo>
                  <a:lnTo>
                    <a:pt x="1159099" y="1970468"/>
                  </a:lnTo>
                  <a:lnTo>
                    <a:pt x="1120462" y="103031"/>
                  </a:lnTo>
                  <a:lnTo>
                    <a:pt x="785611" y="0"/>
                  </a:lnTo>
                  <a:lnTo>
                    <a:pt x="0" y="3606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63" name="CuadroTexto 62"/>
          <p:cNvSpPr txBox="1"/>
          <p:nvPr/>
        </p:nvSpPr>
        <p:spPr>
          <a:xfrm>
            <a:off x="850656" y="458732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chemeClr val="bg1"/>
                </a:solidFill>
              </a:rPr>
              <a:t>1</a:t>
            </a:r>
            <a:endParaRPr lang="es-ES" sz="3200" b="1" dirty="0">
              <a:solidFill>
                <a:schemeClr val="bg1"/>
              </a:solidFill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864258" y="2180279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2</a:t>
            </a:r>
            <a:endParaRPr lang="es-ES" sz="3200" b="1" dirty="0"/>
          </a:p>
        </p:txBody>
      </p:sp>
      <p:sp>
        <p:nvSpPr>
          <p:cNvPr id="65" name="CuadroTexto 64"/>
          <p:cNvSpPr txBox="1"/>
          <p:nvPr/>
        </p:nvSpPr>
        <p:spPr>
          <a:xfrm>
            <a:off x="835831" y="3904336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3</a:t>
            </a:r>
            <a:endParaRPr lang="es-ES" sz="3200" b="1" dirty="0"/>
          </a:p>
        </p:txBody>
      </p:sp>
      <p:sp>
        <p:nvSpPr>
          <p:cNvPr id="66" name="CuadroTexto 65"/>
          <p:cNvSpPr txBox="1"/>
          <p:nvPr/>
        </p:nvSpPr>
        <p:spPr>
          <a:xfrm>
            <a:off x="835831" y="5642810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4</a:t>
            </a:r>
            <a:endParaRPr lang="es-ES" sz="3200" b="1" dirty="0"/>
          </a:p>
        </p:txBody>
      </p:sp>
      <p:sp>
        <p:nvSpPr>
          <p:cNvPr id="67" name="CuadroTexto 66"/>
          <p:cNvSpPr txBox="1"/>
          <p:nvPr/>
        </p:nvSpPr>
        <p:spPr>
          <a:xfrm>
            <a:off x="3345466" y="2180279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6</a:t>
            </a:r>
            <a:endParaRPr lang="es-ES" sz="3200" b="1" dirty="0"/>
          </a:p>
        </p:txBody>
      </p:sp>
      <p:sp>
        <p:nvSpPr>
          <p:cNvPr id="68" name="CuadroTexto 67"/>
          <p:cNvSpPr txBox="1"/>
          <p:nvPr/>
        </p:nvSpPr>
        <p:spPr>
          <a:xfrm>
            <a:off x="3317039" y="3904336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7</a:t>
            </a:r>
            <a:endParaRPr lang="es-ES" sz="3200" b="1" dirty="0"/>
          </a:p>
        </p:txBody>
      </p:sp>
      <p:sp>
        <p:nvSpPr>
          <p:cNvPr id="69" name="CuadroTexto 68"/>
          <p:cNvSpPr txBox="1"/>
          <p:nvPr/>
        </p:nvSpPr>
        <p:spPr>
          <a:xfrm>
            <a:off x="3317039" y="5642810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8</a:t>
            </a:r>
            <a:endParaRPr lang="es-ES" sz="3200" b="1" dirty="0"/>
          </a:p>
        </p:txBody>
      </p:sp>
      <p:sp>
        <p:nvSpPr>
          <p:cNvPr id="70" name="CuadroTexto 69"/>
          <p:cNvSpPr txBox="1"/>
          <p:nvPr/>
        </p:nvSpPr>
        <p:spPr>
          <a:xfrm>
            <a:off x="5869655" y="2171074"/>
            <a:ext cx="600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10</a:t>
            </a:r>
            <a:endParaRPr lang="es-ES" sz="3200" b="1" dirty="0"/>
          </a:p>
        </p:txBody>
      </p:sp>
      <p:sp>
        <p:nvSpPr>
          <p:cNvPr id="71" name="CuadroTexto 70"/>
          <p:cNvSpPr txBox="1"/>
          <p:nvPr/>
        </p:nvSpPr>
        <p:spPr>
          <a:xfrm>
            <a:off x="5882964" y="3895131"/>
            <a:ext cx="6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11</a:t>
            </a:r>
            <a:endParaRPr lang="es-ES" sz="3200" b="1" dirty="0"/>
          </a:p>
        </p:txBody>
      </p:sp>
      <p:sp>
        <p:nvSpPr>
          <p:cNvPr id="72" name="CuadroTexto 71"/>
          <p:cNvSpPr txBox="1"/>
          <p:nvPr/>
        </p:nvSpPr>
        <p:spPr>
          <a:xfrm>
            <a:off x="5869654" y="5633605"/>
            <a:ext cx="726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12</a:t>
            </a:r>
            <a:endParaRPr lang="es-ES" sz="3200" b="1" dirty="0"/>
          </a:p>
        </p:txBody>
      </p:sp>
      <p:sp>
        <p:nvSpPr>
          <p:cNvPr id="73" name="CuadroTexto 72"/>
          <p:cNvSpPr txBox="1"/>
          <p:nvPr/>
        </p:nvSpPr>
        <p:spPr>
          <a:xfrm>
            <a:off x="8806748" y="425281"/>
            <a:ext cx="720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13</a:t>
            </a:r>
            <a:endParaRPr lang="es-ES" sz="3200" b="1" dirty="0"/>
          </a:p>
        </p:txBody>
      </p:sp>
      <p:sp>
        <p:nvSpPr>
          <p:cNvPr id="74" name="CuadroTexto 73"/>
          <p:cNvSpPr txBox="1"/>
          <p:nvPr/>
        </p:nvSpPr>
        <p:spPr>
          <a:xfrm>
            <a:off x="8757127" y="2171074"/>
            <a:ext cx="600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17</a:t>
            </a:r>
            <a:endParaRPr lang="es-ES" sz="3200" b="1" dirty="0"/>
          </a:p>
        </p:txBody>
      </p:sp>
      <p:sp>
        <p:nvSpPr>
          <p:cNvPr id="75" name="CuadroTexto 74"/>
          <p:cNvSpPr txBox="1"/>
          <p:nvPr/>
        </p:nvSpPr>
        <p:spPr>
          <a:xfrm>
            <a:off x="8763506" y="3890115"/>
            <a:ext cx="599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22</a:t>
            </a:r>
            <a:endParaRPr lang="es-ES" sz="3200" b="1" dirty="0"/>
          </a:p>
        </p:txBody>
      </p:sp>
      <p:sp>
        <p:nvSpPr>
          <p:cNvPr id="78" name="CuadroTexto 77"/>
          <p:cNvSpPr txBox="1"/>
          <p:nvPr/>
        </p:nvSpPr>
        <p:spPr>
          <a:xfrm>
            <a:off x="3319823" y="458704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5</a:t>
            </a:r>
            <a:endParaRPr lang="es-ES" sz="3200" b="1" dirty="0"/>
          </a:p>
        </p:txBody>
      </p:sp>
      <p:sp>
        <p:nvSpPr>
          <p:cNvPr id="79" name="CuadroTexto 78"/>
          <p:cNvSpPr txBox="1"/>
          <p:nvPr/>
        </p:nvSpPr>
        <p:spPr>
          <a:xfrm>
            <a:off x="6000413" y="457926"/>
            <a:ext cx="43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/>
              <a:t>9</a:t>
            </a:r>
            <a:endParaRPr lang="es-ES" sz="3200" b="1" dirty="0"/>
          </a:p>
        </p:txBody>
      </p:sp>
      <p:sp>
        <p:nvSpPr>
          <p:cNvPr id="80" name="CuadroTexto 79"/>
          <p:cNvSpPr txBox="1"/>
          <p:nvPr/>
        </p:nvSpPr>
        <p:spPr>
          <a:xfrm>
            <a:off x="582426" y="1333548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Víctor</a:t>
            </a:r>
            <a:endParaRPr lang="es-ES" sz="2400" b="1" dirty="0"/>
          </a:p>
        </p:txBody>
      </p:sp>
      <p:sp>
        <p:nvSpPr>
          <p:cNvPr id="81" name="CuadroTexto 80"/>
          <p:cNvSpPr txBox="1"/>
          <p:nvPr/>
        </p:nvSpPr>
        <p:spPr>
          <a:xfrm>
            <a:off x="414166" y="2979463"/>
            <a:ext cx="141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Fernando</a:t>
            </a:r>
            <a:endParaRPr lang="es-ES" sz="2400" b="1" dirty="0"/>
          </a:p>
        </p:txBody>
      </p:sp>
      <p:sp>
        <p:nvSpPr>
          <p:cNvPr id="82" name="CuadroTexto 81"/>
          <p:cNvSpPr txBox="1"/>
          <p:nvPr/>
        </p:nvSpPr>
        <p:spPr>
          <a:xfrm>
            <a:off x="554396" y="4679477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Iago</a:t>
            </a:r>
            <a:endParaRPr lang="es-ES" sz="2400" b="1" dirty="0"/>
          </a:p>
        </p:txBody>
      </p:sp>
      <p:sp>
        <p:nvSpPr>
          <p:cNvPr id="83" name="CuadroTexto 82"/>
          <p:cNvSpPr txBox="1"/>
          <p:nvPr/>
        </p:nvSpPr>
        <p:spPr>
          <a:xfrm>
            <a:off x="554396" y="6344996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Pablo</a:t>
            </a:r>
            <a:endParaRPr lang="es-ES" sz="2400" b="1" dirty="0"/>
          </a:p>
        </p:txBody>
      </p:sp>
      <p:sp>
        <p:nvSpPr>
          <p:cNvPr id="84" name="CuadroTexto 83"/>
          <p:cNvSpPr txBox="1"/>
          <p:nvPr/>
        </p:nvSpPr>
        <p:spPr>
          <a:xfrm>
            <a:off x="3079689" y="1286669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Santi</a:t>
            </a:r>
            <a:endParaRPr lang="es-ES" sz="2400" b="1" dirty="0"/>
          </a:p>
        </p:txBody>
      </p:sp>
      <p:sp>
        <p:nvSpPr>
          <p:cNvPr id="85" name="CuadroTexto 84"/>
          <p:cNvSpPr txBox="1"/>
          <p:nvPr/>
        </p:nvSpPr>
        <p:spPr>
          <a:xfrm>
            <a:off x="3003870" y="2932584"/>
            <a:ext cx="1202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Marcos</a:t>
            </a:r>
            <a:endParaRPr lang="es-ES" sz="2400" b="1" dirty="0"/>
          </a:p>
        </p:txBody>
      </p:sp>
      <p:sp>
        <p:nvSpPr>
          <p:cNvPr id="86" name="CuadroTexto 85"/>
          <p:cNvSpPr txBox="1"/>
          <p:nvPr/>
        </p:nvSpPr>
        <p:spPr>
          <a:xfrm>
            <a:off x="3051659" y="4632598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Ítalo</a:t>
            </a:r>
            <a:endParaRPr lang="es-ES" sz="2400" b="1" dirty="0"/>
          </a:p>
        </p:txBody>
      </p:sp>
      <p:sp>
        <p:nvSpPr>
          <p:cNvPr id="87" name="CuadroTexto 86"/>
          <p:cNvSpPr txBox="1"/>
          <p:nvPr/>
        </p:nvSpPr>
        <p:spPr>
          <a:xfrm>
            <a:off x="2937871" y="6298117"/>
            <a:ext cx="1097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Mario I</a:t>
            </a:r>
            <a:endParaRPr lang="es-ES" sz="2400" b="1" dirty="0"/>
          </a:p>
        </p:txBody>
      </p:sp>
      <p:sp>
        <p:nvSpPr>
          <p:cNvPr id="88" name="CuadroTexto 87"/>
          <p:cNvSpPr txBox="1"/>
          <p:nvPr/>
        </p:nvSpPr>
        <p:spPr>
          <a:xfrm>
            <a:off x="5769008" y="1273144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Berni</a:t>
            </a:r>
            <a:endParaRPr lang="es-ES" sz="2400" b="1" dirty="0"/>
          </a:p>
        </p:txBody>
      </p:sp>
      <p:sp>
        <p:nvSpPr>
          <p:cNvPr id="89" name="CuadroTexto 88"/>
          <p:cNvSpPr txBox="1"/>
          <p:nvPr/>
        </p:nvSpPr>
        <p:spPr>
          <a:xfrm>
            <a:off x="5769008" y="2919059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Xabi</a:t>
            </a:r>
            <a:endParaRPr lang="es-ES" sz="2400" b="1" dirty="0"/>
          </a:p>
        </p:txBody>
      </p:sp>
      <p:sp>
        <p:nvSpPr>
          <p:cNvPr id="90" name="CuadroTexto 89"/>
          <p:cNvSpPr txBox="1"/>
          <p:nvPr/>
        </p:nvSpPr>
        <p:spPr>
          <a:xfrm>
            <a:off x="5740978" y="4619073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Jorge</a:t>
            </a:r>
            <a:endParaRPr lang="es-ES" sz="2400" b="1" dirty="0"/>
          </a:p>
        </p:txBody>
      </p:sp>
      <p:sp>
        <p:nvSpPr>
          <p:cNvPr id="91" name="CuadroTexto 90"/>
          <p:cNvSpPr txBox="1"/>
          <p:nvPr/>
        </p:nvSpPr>
        <p:spPr>
          <a:xfrm>
            <a:off x="5613090" y="6284592"/>
            <a:ext cx="1224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Mario II</a:t>
            </a:r>
            <a:endParaRPr lang="es-ES" sz="2400" b="1" dirty="0"/>
          </a:p>
        </p:txBody>
      </p:sp>
      <p:sp>
        <p:nvSpPr>
          <p:cNvPr id="92" name="CuadroTexto 91"/>
          <p:cNvSpPr txBox="1"/>
          <p:nvPr/>
        </p:nvSpPr>
        <p:spPr>
          <a:xfrm>
            <a:off x="8604645" y="1306405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Abel</a:t>
            </a:r>
            <a:endParaRPr lang="es-ES" sz="2400" b="1" dirty="0"/>
          </a:p>
        </p:txBody>
      </p:sp>
      <p:sp>
        <p:nvSpPr>
          <p:cNvPr id="93" name="CuadroTexto 92"/>
          <p:cNvSpPr txBox="1"/>
          <p:nvPr/>
        </p:nvSpPr>
        <p:spPr>
          <a:xfrm>
            <a:off x="8515183" y="2952320"/>
            <a:ext cx="1176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Ricardo</a:t>
            </a:r>
            <a:endParaRPr lang="es-ES" sz="2400" b="1" dirty="0"/>
          </a:p>
        </p:txBody>
      </p:sp>
      <p:sp>
        <p:nvSpPr>
          <p:cNvPr id="94" name="CuadroTexto 93"/>
          <p:cNvSpPr txBox="1"/>
          <p:nvPr/>
        </p:nvSpPr>
        <p:spPr>
          <a:xfrm>
            <a:off x="8576615" y="4652334"/>
            <a:ext cx="984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Jon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26572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8587" y="-26690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2327488" y="462708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667446" y="3108636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27488" y="5628746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58748" y="3067456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6619743" y="155834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8987303" y="3575741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756042" y="28117"/>
            <a:ext cx="5431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POSICIÓNES INICIALES</a:t>
            </a:r>
            <a:endParaRPr lang="es-ES" sz="4400" dirty="0"/>
          </a:p>
        </p:txBody>
      </p:sp>
      <p:sp>
        <p:nvSpPr>
          <p:cNvPr id="38" name="Rectángulo 37"/>
          <p:cNvSpPr/>
          <p:nvPr/>
        </p:nvSpPr>
        <p:spPr>
          <a:xfrm>
            <a:off x="1249251" y="28117"/>
            <a:ext cx="2331076" cy="6803193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38"/>
          <p:cNvSpPr/>
          <p:nvPr/>
        </p:nvSpPr>
        <p:spPr>
          <a:xfrm>
            <a:off x="4232890" y="709"/>
            <a:ext cx="1313994" cy="6803193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6300196" y="27399"/>
            <a:ext cx="1313994" cy="6803193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/>
          <p:cNvSpPr/>
          <p:nvPr/>
        </p:nvSpPr>
        <p:spPr>
          <a:xfrm>
            <a:off x="8661937" y="15199"/>
            <a:ext cx="1313994" cy="6803193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1015420" y="5194155"/>
            <a:ext cx="904775" cy="7694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3</a:t>
            </a:r>
            <a:endParaRPr lang="es-ES" sz="4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4419160" y="5194154"/>
            <a:ext cx="904775" cy="7694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1</a:t>
            </a:r>
            <a:endParaRPr lang="es-ES" sz="4400" dirty="0"/>
          </a:p>
        </p:txBody>
      </p:sp>
      <p:sp>
        <p:nvSpPr>
          <p:cNvPr id="44" name="CuadroTexto 43"/>
          <p:cNvSpPr txBox="1"/>
          <p:nvPr/>
        </p:nvSpPr>
        <p:spPr>
          <a:xfrm>
            <a:off x="6510967" y="5189775"/>
            <a:ext cx="904775" cy="7694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1</a:t>
            </a:r>
            <a:endParaRPr lang="es-ES" sz="44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8874999" y="5189774"/>
            <a:ext cx="904775" cy="76944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1</a:t>
            </a:r>
            <a:endParaRPr lang="es-ES" sz="440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659044" y="2947340"/>
            <a:ext cx="110940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Víctor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3057435" y="5405217"/>
            <a:ext cx="110940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Mario II</a:t>
            </a:r>
          </a:p>
          <a:p>
            <a:pPr algn="ctr"/>
            <a:r>
              <a:rPr lang="es-ES" sz="1600" dirty="0" smtClean="0"/>
              <a:t>Fernando</a:t>
            </a:r>
          </a:p>
          <a:p>
            <a:pPr algn="ctr"/>
            <a:r>
              <a:rPr lang="es-ES" sz="1600" dirty="0" smtClean="0"/>
              <a:t>Jorge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2520119" y="3280646"/>
            <a:ext cx="110940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Xabi</a:t>
            </a:r>
          </a:p>
        </p:txBody>
      </p:sp>
      <p:sp>
        <p:nvSpPr>
          <p:cNvPr id="56" name="CuadroTexto 55"/>
          <p:cNvSpPr txBox="1"/>
          <p:nvPr/>
        </p:nvSpPr>
        <p:spPr>
          <a:xfrm>
            <a:off x="3181275" y="409903"/>
            <a:ext cx="11094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Mario I</a:t>
            </a:r>
          </a:p>
          <a:p>
            <a:pPr algn="ctr"/>
            <a:r>
              <a:rPr lang="es-ES" sz="1600" dirty="0" smtClean="0"/>
              <a:t>Marcos</a:t>
            </a:r>
            <a:endParaRPr lang="es-ES" sz="1600" dirty="0" smtClean="0"/>
          </a:p>
        </p:txBody>
      </p:sp>
      <p:sp>
        <p:nvSpPr>
          <p:cNvPr id="57" name="CuadroTexto 56"/>
          <p:cNvSpPr txBox="1"/>
          <p:nvPr/>
        </p:nvSpPr>
        <p:spPr>
          <a:xfrm>
            <a:off x="5461597" y="3090441"/>
            <a:ext cx="110940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Pablo</a:t>
            </a:r>
          </a:p>
          <a:p>
            <a:pPr algn="ctr"/>
            <a:r>
              <a:rPr lang="es-ES" sz="1600" dirty="0" smtClean="0"/>
              <a:t>Santi</a:t>
            </a:r>
          </a:p>
          <a:p>
            <a:pPr algn="ctr"/>
            <a:r>
              <a:rPr lang="es-ES" sz="1600" dirty="0" smtClean="0"/>
              <a:t>Iago</a:t>
            </a:r>
          </a:p>
        </p:txBody>
      </p:sp>
      <p:sp>
        <p:nvSpPr>
          <p:cNvPr id="58" name="CuadroTexto 57"/>
          <p:cNvSpPr txBox="1"/>
          <p:nvPr/>
        </p:nvSpPr>
        <p:spPr>
          <a:xfrm>
            <a:off x="7354084" y="1431808"/>
            <a:ext cx="11094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Ítalo</a:t>
            </a:r>
          </a:p>
          <a:p>
            <a:pPr algn="ctr"/>
            <a:r>
              <a:rPr lang="es-ES" sz="1600" dirty="0" smtClean="0"/>
              <a:t>Ricardo</a:t>
            </a:r>
            <a:endParaRPr lang="es-ES" sz="1600" dirty="0" smtClean="0"/>
          </a:p>
        </p:txBody>
      </p:sp>
      <p:sp>
        <p:nvSpPr>
          <p:cNvPr id="59" name="CuadroTexto 58"/>
          <p:cNvSpPr txBox="1"/>
          <p:nvPr/>
        </p:nvSpPr>
        <p:spPr>
          <a:xfrm>
            <a:off x="9676327" y="3454750"/>
            <a:ext cx="110940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Jon</a:t>
            </a:r>
          </a:p>
          <a:p>
            <a:pPr algn="ctr"/>
            <a:r>
              <a:rPr lang="es-ES" sz="1600" dirty="0" smtClean="0"/>
              <a:t>Abel</a:t>
            </a:r>
          </a:p>
          <a:p>
            <a:pPr algn="ctr"/>
            <a:r>
              <a:rPr lang="es-ES" sz="1600" dirty="0" smtClean="0"/>
              <a:t>Berni</a:t>
            </a:r>
          </a:p>
        </p:txBody>
      </p:sp>
    </p:spTree>
    <p:extLst>
      <p:ext uri="{BB962C8B-B14F-4D97-AF65-F5344CB8AC3E}">
        <p14:creationId xmlns:p14="http://schemas.microsoft.com/office/powerpoint/2010/main" val="3615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53" grpId="0" animBg="1"/>
      <p:bldP spid="53" grpId="1" animBg="1"/>
      <p:bldP spid="53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2327488" y="462708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667446" y="3108636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27488" y="5628746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58748" y="3067456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6619743" y="155834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8987303" y="3575741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756042" y="28117"/>
            <a:ext cx="5431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ATAQUE POR DERECHA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50272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07407E-6 L 0.46146 -0.0101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73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33333E-6 L -0.00013 0.1974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986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-0.04922 0.2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1" y="113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19909 0.006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19746 L 0.15873 0.2016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43" y="208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922 0.22801 L 0.10273 0.2280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111E-6 L 0.11602 -0.003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9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88 L 0.34024 0.0113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19" y="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8587" y="-26690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2327488" y="462708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667446" y="3108636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27488" y="5628746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58748" y="3067456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6619743" y="155834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8987303" y="3575741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246055" y="28117"/>
            <a:ext cx="5941291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ATAQUE POR IZQUIERDA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28678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6 L 0.5082 -3.703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33333E-6 L -0.0013 -0.177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886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07407E-6 L -0.05039 -0.213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6" y="-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81481E-6 L 0.19909 0.006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48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 -0.17731 L 0.10977 -0.1773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47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39 -0.21319 L 0.07187 -0.2152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73 -0.0088 L 0.26927 0.1497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77" y="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111E-6 L 0.15821 0.053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04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32820" y="-39385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9" name="Grupo 18"/>
          <p:cNvGrpSpPr/>
          <p:nvPr/>
        </p:nvGrpSpPr>
        <p:grpSpPr>
          <a:xfrm>
            <a:off x="3585848" y="4204262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8149104" y="5755355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469934" y="2759295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9503620" y="152360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10651526" y="3402306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246055" y="28117"/>
            <a:ext cx="5941291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PRESIÓN TRAS PÉRDIDA</a:t>
            </a:r>
            <a:endParaRPr lang="es-ES" sz="4400" dirty="0"/>
          </a:p>
        </p:txBody>
      </p:sp>
      <p:sp>
        <p:nvSpPr>
          <p:cNvPr id="34" name="Elipse 33"/>
          <p:cNvSpPr/>
          <p:nvPr/>
        </p:nvSpPr>
        <p:spPr>
          <a:xfrm>
            <a:off x="10151830" y="5833464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/>
          <p:cNvSpPr/>
          <p:nvPr/>
        </p:nvSpPr>
        <p:spPr>
          <a:xfrm>
            <a:off x="8241034" y="3459057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5410652" y="4463608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Elipse 39"/>
          <p:cNvSpPr/>
          <p:nvPr/>
        </p:nvSpPr>
        <p:spPr>
          <a:xfrm>
            <a:off x="10335579" y="1544463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/>
          <p:cNvSpPr/>
          <p:nvPr/>
        </p:nvSpPr>
        <p:spPr>
          <a:xfrm>
            <a:off x="10687546" y="4128758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1444232" y="2651635"/>
            <a:ext cx="9867336" cy="144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PRESIÓN DE LOS HOMBRES </a:t>
            </a:r>
          </a:p>
          <a:p>
            <a:pPr algn="ctr"/>
            <a:r>
              <a:rPr lang="es-ES" sz="4400" dirty="0" smtClean="0"/>
              <a:t>DE ATRÁS CON CONTACTO CON EL RIVAL</a:t>
            </a:r>
            <a:endParaRPr lang="es-ES" sz="4400" dirty="0"/>
          </a:p>
        </p:txBody>
      </p:sp>
      <p:grpSp>
        <p:nvGrpSpPr>
          <p:cNvPr id="18" name="Grupo 17"/>
          <p:cNvGrpSpPr/>
          <p:nvPr/>
        </p:nvGrpSpPr>
        <p:grpSpPr>
          <a:xfrm>
            <a:off x="3556070" y="1702296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9" name="Elipse 38"/>
          <p:cNvSpPr/>
          <p:nvPr/>
        </p:nvSpPr>
        <p:spPr>
          <a:xfrm>
            <a:off x="6098727" y="1397786"/>
            <a:ext cx="656822" cy="669701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/>
          <p:cNvSpPr txBox="1"/>
          <p:nvPr/>
        </p:nvSpPr>
        <p:spPr>
          <a:xfrm>
            <a:off x="1423595" y="2305819"/>
            <a:ext cx="9867336" cy="2123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CORTAR LÍNEAS DE PASE ARRIBA – LA MÁS PELIGROSA ES LA LÍNEA RECTA HACIA NUESTRA PORTERIA</a:t>
            </a:r>
            <a:endParaRPr lang="es-ES" sz="4400" dirty="0"/>
          </a:p>
        </p:txBody>
      </p:sp>
      <p:sp>
        <p:nvSpPr>
          <p:cNvPr id="44" name="Elipse 43"/>
          <p:cNvSpPr/>
          <p:nvPr/>
        </p:nvSpPr>
        <p:spPr>
          <a:xfrm>
            <a:off x="10261174" y="4517481"/>
            <a:ext cx="383316" cy="35648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/>
          <p:cNvSpPr txBox="1"/>
          <p:nvPr/>
        </p:nvSpPr>
        <p:spPr>
          <a:xfrm>
            <a:off x="1417601" y="2313081"/>
            <a:ext cx="9867336" cy="21236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La misma idea para saques de puerta y de banda del equipo contrario</a:t>
            </a:r>
          </a:p>
          <a:p>
            <a:pPr algn="ctr"/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33090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7.40741E-7 L 0.17878 -0.0303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32" y="-152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2214 0.0333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166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2.59259E-6 L 0.04935 0.0724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1" y="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2.59259E-6 L -0.12096 0.07129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5" y="3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2.96296E-6 L 0.17839 -0.0833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19" y="-4167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81481E-6 L 0.07292 0.1312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2327488" y="462708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667446" y="3108636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27488" y="5628746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58748" y="3067456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6619743" y="155834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8987303" y="3575741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756042" y="28117"/>
            <a:ext cx="5431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Orden de Juego</a:t>
            </a:r>
            <a:endParaRPr lang="es-ES" sz="4400" dirty="0"/>
          </a:p>
        </p:txBody>
      </p:sp>
      <p:sp>
        <p:nvSpPr>
          <p:cNvPr id="34" name="Elipse 33"/>
          <p:cNvSpPr/>
          <p:nvPr/>
        </p:nvSpPr>
        <p:spPr>
          <a:xfrm>
            <a:off x="2507" y="3094145"/>
            <a:ext cx="656822" cy="66970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/>
          <p:cNvSpPr/>
          <p:nvPr/>
        </p:nvSpPr>
        <p:spPr>
          <a:xfrm>
            <a:off x="1689988" y="3106343"/>
            <a:ext cx="656822" cy="66970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4561968" y="3050242"/>
            <a:ext cx="656822" cy="669701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2327488" y="462708"/>
            <a:ext cx="663264" cy="669701"/>
            <a:chOff x="1632397" y="1442434"/>
            <a:chExt cx="663264" cy="669701"/>
          </a:xfrm>
        </p:grpSpPr>
        <p:sp>
          <p:nvSpPr>
            <p:cNvPr id="15" name="Elipse 14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Circular 1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667446" y="3108636"/>
            <a:ext cx="663264" cy="669701"/>
            <a:chOff x="1632397" y="1442434"/>
            <a:chExt cx="663264" cy="669701"/>
          </a:xfrm>
        </p:grpSpPr>
        <p:sp>
          <p:nvSpPr>
            <p:cNvPr id="20" name="Elipse 19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Circular 20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2327488" y="5628746"/>
            <a:ext cx="663264" cy="669701"/>
            <a:chOff x="1632397" y="1442434"/>
            <a:chExt cx="663264" cy="669701"/>
          </a:xfrm>
        </p:grpSpPr>
        <p:sp>
          <p:nvSpPr>
            <p:cNvPr id="23" name="Elipse 22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Circular 23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4558748" y="3067456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6619743" y="1558344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9" name="Rectángulo 38"/>
          <p:cNvSpPr/>
          <p:nvPr/>
        </p:nvSpPr>
        <p:spPr>
          <a:xfrm>
            <a:off x="1300578" y="5267459"/>
            <a:ext cx="8976763" cy="1503134"/>
          </a:xfrm>
          <a:prstGeom prst="rect">
            <a:avLst/>
          </a:prstGeom>
          <a:solidFill>
            <a:schemeClr val="accent1">
              <a:lumMod val="7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1" name="Grupo 30"/>
          <p:cNvGrpSpPr/>
          <p:nvPr/>
        </p:nvGrpSpPr>
        <p:grpSpPr>
          <a:xfrm>
            <a:off x="8987303" y="3575741"/>
            <a:ext cx="663264" cy="669701"/>
            <a:chOff x="1632397" y="1442434"/>
            <a:chExt cx="663264" cy="669701"/>
          </a:xfrm>
        </p:grpSpPr>
        <p:sp>
          <p:nvSpPr>
            <p:cNvPr id="32" name="Elipse 31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Circular 32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-5367" y="3094146"/>
            <a:ext cx="656822" cy="66970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6756042" y="28117"/>
            <a:ext cx="5431304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Zonas de acción</a:t>
            </a:r>
            <a:endParaRPr lang="es-ES" sz="4400" dirty="0"/>
          </a:p>
        </p:txBody>
      </p:sp>
      <p:sp>
        <p:nvSpPr>
          <p:cNvPr id="40" name="Rectángulo 39"/>
          <p:cNvSpPr/>
          <p:nvPr/>
        </p:nvSpPr>
        <p:spPr>
          <a:xfrm>
            <a:off x="1249251" y="32673"/>
            <a:ext cx="9028090" cy="1333883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/>
          <p:cNvSpPr/>
          <p:nvPr/>
        </p:nvSpPr>
        <p:spPr>
          <a:xfrm>
            <a:off x="1249252" y="1778678"/>
            <a:ext cx="4532640" cy="3148889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/>
          <p:cNvSpPr/>
          <p:nvPr/>
        </p:nvSpPr>
        <p:spPr>
          <a:xfrm>
            <a:off x="4406006" y="1778677"/>
            <a:ext cx="4532640" cy="3148889"/>
          </a:xfrm>
          <a:prstGeom prst="rect">
            <a:avLst/>
          </a:prstGeom>
          <a:solidFill>
            <a:schemeClr val="accent6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42"/>
          <p:cNvSpPr/>
          <p:nvPr/>
        </p:nvSpPr>
        <p:spPr>
          <a:xfrm>
            <a:off x="6021207" y="506160"/>
            <a:ext cx="5827356" cy="2729689"/>
          </a:xfrm>
          <a:prstGeom prst="rect">
            <a:avLst/>
          </a:prstGeom>
          <a:solidFill>
            <a:srgbClr val="7030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43"/>
          <p:cNvSpPr/>
          <p:nvPr/>
        </p:nvSpPr>
        <p:spPr>
          <a:xfrm>
            <a:off x="7542354" y="3108637"/>
            <a:ext cx="4040219" cy="318981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68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o 13"/>
          <p:cNvGrpSpPr/>
          <p:nvPr/>
        </p:nvGrpSpPr>
        <p:grpSpPr>
          <a:xfrm>
            <a:off x="-13241" y="-26694"/>
            <a:ext cx="12200587" cy="6858000"/>
            <a:chOff x="-8587" y="0"/>
            <a:chExt cx="12200587" cy="6858000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-8587" y="0"/>
              <a:ext cx="12200587" cy="6858000"/>
              <a:chOff x="-8587" y="0"/>
              <a:chExt cx="12200587" cy="6858000"/>
            </a:xfrm>
          </p:grpSpPr>
          <p:cxnSp>
            <p:nvCxnSpPr>
              <p:cNvPr id="6" name="Conector recto 5"/>
              <p:cNvCxnSpPr>
                <a:stCxn id="4" idx="0"/>
                <a:endCxn id="4" idx="2"/>
              </p:cNvCxnSpPr>
              <p:nvPr/>
            </p:nvCxnSpPr>
            <p:spPr>
              <a:xfrm>
                <a:off x="6096000" y="0"/>
                <a:ext cx="0" cy="685800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ipse 6"/>
              <p:cNvSpPr/>
              <p:nvPr/>
            </p:nvSpPr>
            <p:spPr>
              <a:xfrm>
                <a:off x="5572258" y="2946041"/>
                <a:ext cx="1030310" cy="965915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8" name="Rectángulo 7"/>
              <p:cNvSpPr/>
              <p:nvPr/>
            </p:nvSpPr>
            <p:spPr>
              <a:xfrm>
                <a:off x="-8587" y="1728988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Rectángulo 8"/>
              <p:cNvSpPr/>
              <p:nvPr/>
            </p:nvSpPr>
            <p:spPr>
              <a:xfrm>
                <a:off x="11238963" y="1728986"/>
                <a:ext cx="953037" cy="3400023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Rectángulo 9"/>
              <p:cNvSpPr/>
              <p:nvPr/>
            </p:nvSpPr>
            <p:spPr>
              <a:xfrm>
                <a:off x="0" y="28974"/>
                <a:ext cx="12192000" cy="6829026"/>
              </a:xfrm>
              <a:prstGeom prst="rect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grpSp>
        <p:nvGrpSpPr>
          <p:cNvPr id="25" name="Grupo 24"/>
          <p:cNvGrpSpPr/>
          <p:nvPr/>
        </p:nvGrpSpPr>
        <p:grpSpPr>
          <a:xfrm>
            <a:off x="4793792" y="3221311"/>
            <a:ext cx="663264" cy="669701"/>
            <a:chOff x="1632397" y="1442434"/>
            <a:chExt cx="663264" cy="669701"/>
          </a:xfrm>
        </p:grpSpPr>
        <p:sp>
          <p:nvSpPr>
            <p:cNvPr id="26" name="Elipse 25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Circular 26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7974526" y="3067452"/>
            <a:ext cx="663264" cy="669701"/>
            <a:chOff x="1632397" y="1442434"/>
            <a:chExt cx="663264" cy="669701"/>
          </a:xfrm>
        </p:grpSpPr>
        <p:sp>
          <p:nvSpPr>
            <p:cNvPr id="29" name="Elipse 28"/>
            <p:cNvSpPr/>
            <p:nvPr/>
          </p:nvSpPr>
          <p:spPr>
            <a:xfrm>
              <a:off x="1635617" y="1442434"/>
              <a:ext cx="656822" cy="669701"/>
            </a:xfrm>
            <a:prstGeom prst="ellipse">
              <a:avLst/>
            </a:prstGeom>
            <a:solidFill>
              <a:srgbClr val="FF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Circular 29"/>
            <p:cNvSpPr/>
            <p:nvPr/>
          </p:nvSpPr>
          <p:spPr>
            <a:xfrm rot="3062622">
              <a:off x="1635618" y="1448871"/>
              <a:ext cx="656822" cy="663264"/>
            </a:xfrm>
            <a:prstGeom prst="pie">
              <a:avLst>
                <a:gd name="adj1" fmla="val 10331984"/>
                <a:gd name="adj2" fmla="val 1620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sp>
        <p:nvSpPr>
          <p:cNvPr id="35" name="Elipse 34"/>
          <p:cNvSpPr/>
          <p:nvPr/>
        </p:nvSpPr>
        <p:spPr>
          <a:xfrm>
            <a:off x="9291383" y="3199711"/>
            <a:ext cx="656822" cy="66970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CuadroTexto 36"/>
          <p:cNvSpPr txBox="1"/>
          <p:nvPr/>
        </p:nvSpPr>
        <p:spPr>
          <a:xfrm>
            <a:off x="5937161" y="28117"/>
            <a:ext cx="6250185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/>
              <a:t>Defender bien las paredes</a:t>
            </a:r>
          </a:p>
        </p:txBody>
      </p:sp>
      <p:sp>
        <p:nvSpPr>
          <p:cNvPr id="36" name="Elipse 35"/>
          <p:cNvSpPr/>
          <p:nvPr/>
        </p:nvSpPr>
        <p:spPr>
          <a:xfrm>
            <a:off x="7035796" y="4245871"/>
            <a:ext cx="656822" cy="669701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9086214" y="3693779"/>
            <a:ext cx="297998" cy="3027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24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1.85185E-6 L -0.12578 0.075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9" y="37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20521 -0.152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60" y="-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128</Words>
  <Application>Microsoft Office PowerPoint</Application>
  <PresentationFormat>Panorámica</PresentationFormat>
  <Paragraphs>65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Iago</dc:creator>
  <cp:lastModifiedBy>Iago</cp:lastModifiedBy>
  <cp:revision>12</cp:revision>
  <dcterms:created xsi:type="dcterms:W3CDTF">2015-02-18T13:26:12Z</dcterms:created>
  <dcterms:modified xsi:type="dcterms:W3CDTF">2015-02-28T15:35:55Z</dcterms:modified>
</cp:coreProperties>
</file>